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6" r:id="rId2"/>
  </p:sldIdLst>
  <p:sldSz cx="16919575" cy="197993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236" userDrawn="1">
          <p15:clr>
            <a:srgbClr val="A4A3A4"/>
          </p15:clr>
        </p15:guide>
        <p15:guide id="2" pos="532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27" d="100"/>
          <a:sy n="27" d="100"/>
        </p:scale>
        <p:origin x="1694" y="58"/>
      </p:cViewPr>
      <p:guideLst>
        <p:guide orient="horz" pos="6236"/>
        <p:guide pos="532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866196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タイトル 35">
            <a:extLst>
              <a:ext uri="{FF2B5EF4-FFF2-40B4-BE49-F238E27FC236}">
                <a16:creationId xmlns:a16="http://schemas.microsoft.com/office/drawing/2014/main" id="{170A6A95-7B15-D5A6-D018-E7DF7C9BC992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98761" y="155602"/>
            <a:ext cx="5980554" cy="1440001"/>
          </a:xfrm>
          <a:prstGeom prst="roundRect">
            <a:avLst>
              <a:gd name="adj" fmla="val 50000"/>
            </a:avLst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4000" b="1" u="sng" spc="0" baseline="0" dirty="0">
                <a:solidFill>
                  <a:schemeClr val="bg1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A3</a:t>
            </a:r>
            <a:r>
              <a:rPr kumimoji="1" lang="ja-JP" altLang="en-US" sz="4000" b="1" u="sng" spc="0" baseline="0" dirty="0">
                <a:solidFill>
                  <a:schemeClr val="bg1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サイズ</a:t>
            </a:r>
            <a:r>
              <a:rPr kumimoji="1" lang="en-US" altLang="ja-JP" sz="4000" b="1" u="sng" spc="0" baseline="0" dirty="0">
                <a:solidFill>
                  <a:schemeClr val="bg1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/</a:t>
            </a:r>
            <a:r>
              <a:rPr kumimoji="1" lang="ja-JP" altLang="en-US" sz="4000" b="1" u="sng" spc="0" baseline="0" dirty="0">
                <a:solidFill>
                  <a:schemeClr val="bg1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タテ向き</a:t>
            </a:r>
            <a:endParaRPr kumimoji="1" lang="en-US" altLang="ja-JP" sz="4000" b="1" u="sng" spc="0" baseline="0" dirty="0">
              <a:solidFill>
                <a:schemeClr val="bg1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ctr">
              <a:lnSpc>
                <a:spcPct val="150000"/>
              </a:lnSpc>
            </a:pPr>
            <a:r>
              <a:rPr kumimoji="1" lang="ja-JP" altLang="en-US" sz="2800" b="1" dirty="0">
                <a:solidFill>
                  <a:schemeClr val="bg1"/>
                </a:solidFill>
              </a:rPr>
              <a:t>（仕上：</a:t>
            </a:r>
            <a:r>
              <a:rPr kumimoji="1" lang="en-US" altLang="ja-JP" sz="2800" b="1" dirty="0">
                <a:solidFill>
                  <a:schemeClr val="bg1"/>
                </a:solidFill>
              </a:rPr>
              <a:t>297×420</a:t>
            </a:r>
            <a:r>
              <a:rPr kumimoji="1" lang="ja-JP" altLang="en-US" sz="2800" b="1" dirty="0">
                <a:solidFill>
                  <a:schemeClr val="bg1"/>
                </a:solidFill>
              </a:rPr>
              <a:t>ｍｍ）</a:t>
            </a:r>
          </a:p>
        </p:txBody>
      </p:sp>
      <p:grpSp>
        <p:nvGrpSpPr>
          <p:cNvPr id="22" name="注意事項">
            <a:extLst>
              <a:ext uri="{FF2B5EF4-FFF2-40B4-BE49-F238E27FC236}">
                <a16:creationId xmlns:a16="http://schemas.microsoft.com/office/drawing/2014/main" id="{02C2065E-3DB0-57E0-EC9F-B7C57EDA737D}"/>
              </a:ext>
            </a:extLst>
          </p:cNvPr>
          <p:cNvGrpSpPr>
            <a:grpSpLocks noGrp="1" noUngrp="1" noRot="1" noMove="1" noResize="1"/>
          </p:cNvGrpSpPr>
          <p:nvPr userDrawn="1"/>
        </p:nvGrpSpPr>
        <p:grpSpPr>
          <a:xfrm>
            <a:off x="514957" y="18503565"/>
            <a:ext cx="16789659" cy="966223"/>
            <a:chOff x="8783714" y="12240366"/>
            <a:chExt cx="16789659" cy="966223"/>
          </a:xfrm>
        </p:grpSpPr>
        <p:cxnSp>
          <p:nvCxnSpPr>
            <p:cNvPr id="23" name="直線コネクタ 22">
              <a:extLst>
                <a:ext uri="{FF2B5EF4-FFF2-40B4-BE49-F238E27FC236}">
                  <a16:creationId xmlns:a16="http://schemas.microsoft.com/office/drawing/2014/main" id="{7342071D-57CA-4770-E4F7-A0A63ABE454F}"/>
                </a:ext>
              </a:extLst>
            </p:cNvPr>
            <p:cNvCxnSpPr>
              <a:cxnSpLocks noGrp="1" noRot="1" noMove="1" noResize="1" noEditPoints="1" noAdjustHandles="1" noChangeArrowheads="1" noChangeShapeType="1"/>
              <a:endCxn id="24" idx="3"/>
            </p:cNvCxnSpPr>
            <p:nvPr/>
          </p:nvCxnSpPr>
          <p:spPr>
            <a:xfrm flipV="1">
              <a:off x="11744080" y="12532754"/>
              <a:ext cx="11952000" cy="0"/>
            </a:xfrm>
            <a:prstGeom prst="line">
              <a:avLst/>
            </a:prstGeom>
            <a:ln w="381000">
              <a:solidFill>
                <a:srgbClr val="FF0000">
                  <a:alpha val="30000"/>
                </a:srgb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テキスト ボックス 23">
              <a:extLst>
                <a:ext uri="{FF2B5EF4-FFF2-40B4-BE49-F238E27FC236}">
                  <a16:creationId xmlns:a16="http://schemas.microsoft.com/office/drawing/2014/main" id="{BC51A112-A626-F5BB-A566-D3F064D33411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1650942" y="12240366"/>
              <a:ext cx="11861452" cy="584775"/>
            </a:xfrm>
            <a:prstGeom prst="rect">
              <a:avLst/>
            </a:prstGeom>
            <a:noFill/>
          </p:spPr>
          <p:txBody>
            <a:bodyPr vert="horz" wrap="square" rtlCol="0" anchor="ctr">
              <a:spAutoFit/>
            </a:bodyPr>
            <a:lstStyle/>
            <a:p>
              <a:r>
                <a:rPr kumimoji="1" lang="en-US" altLang="ja-JP" sz="32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※【</a:t>
              </a:r>
              <a:r>
                <a:rPr kumimoji="1" lang="ja-JP" altLang="en-US" sz="32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データ作成の手順</a:t>
              </a:r>
              <a:r>
                <a:rPr kumimoji="1" lang="en-US" altLang="ja-JP" sz="32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】</a:t>
              </a:r>
              <a:r>
                <a:rPr kumimoji="1" lang="ja-JP" altLang="en-US" sz="32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 ・ </a:t>
              </a:r>
              <a:r>
                <a:rPr kumimoji="1" lang="en-US" altLang="ja-JP" sz="32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【</a:t>
              </a:r>
              <a:r>
                <a:rPr kumimoji="1" lang="ja-JP" altLang="en-US" sz="32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チェックリスト</a:t>
              </a:r>
              <a:r>
                <a:rPr kumimoji="1" lang="en-US" altLang="ja-JP" sz="32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】</a:t>
              </a:r>
              <a:r>
                <a:rPr kumimoji="1" lang="ja-JP" altLang="en-US" sz="32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を 必ず ご確認ください。</a:t>
              </a:r>
            </a:p>
          </p:txBody>
        </p:sp>
        <p:sp>
          <p:nvSpPr>
            <p:cNvPr id="25" name="テキスト ボックス 24">
              <a:extLst>
                <a:ext uri="{FF2B5EF4-FFF2-40B4-BE49-F238E27FC236}">
                  <a16:creationId xmlns:a16="http://schemas.microsoft.com/office/drawing/2014/main" id="{CFD3147F-3561-AF5D-E5DC-E8A02AEBC1A3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1650942" y="12744924"/>
              <a:ext cx="13922431" cy="461665"/>
            </a:xfrm>
            <a:prstGeom prst="rect">
              <a:avLst/>
            </a:prstGeom>
            <a:noFill/>
          </p:spPr>
          <p:txBody>
            <a:bodyPr vert="horz" wrap="square" rtlCol="0" anchor="ctr">
              <a:spAutoFit/>
            </a:bodyPr>
            <a:lstStyle/>
            <a:p>
              <a:r>
                <a:rPr kumimoji="1" lang="en-US" altLang="ja-JP" sz="24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※</a:t>
              </a:r>
              <a:r>
                <a:rPr kumimoji="1" lang="ja-JP" altLang="en-US" sz="2400" b="1" dirty="0"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ご入稿の際は、「表示」→「スライドマスター」から ガイド線 を削除の上、ＰＤＦに変換してください。</a:t>
              </a:r>
            </a:p>
          </p:txBody>
        </p:sp>
        <p:sp>
          <p:nvSpPr>
            <p:cNvPr id="26" name="四角形: 角を丸くする 25">
              <a:extLst>
                <a:ext uri="{FF2B5EF4-FFF2-40B4-BE49-F238E27FC236}">
                  <a16:creationId xmlns:a16="http://schemas.microsoft.com/office/drawing/2014/main" id="{ECDE10A9-8371-486E-6613-3D3F31D4228C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8783714" y="12240366"/>
              <a:ext cx="2867228" cy="966223"/>
            </a:xfrm>
            <a:prstGeom prst="roundRect">
              <a:avLst>
                <a:gd name="adj" fmla="val 25207"/>
              </a:avLst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600" b="1" dirty="0">
                  <a:solidFill>
                    <a:schemeClr val="bg1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注意事項</a:t>
              </a:r>
            </a:p>
          </p:txBody>
        </p:sp>
      </p:grpSp>
      <p:grpSp>
        <p:nvGrpSpPr>
          <p:cNvPr id="29" name="ガイド線の詳細">
            <a:extLst>
              <a:ext uri="{FF2B5EF4-FFF2-40B4-BE49-F238E27FC236}">
                <a16:creationId xmlns:a16="http://schemas.microsoft.com/office/drawing/2014/main" id="{F6F92488-7501-2AC0-F704-691C3AD9CB91}"/>
              </a:ext>
            </a:extLst>
          </p:cNvPr>
          <p:cNvGrpSpPr>
            <a:grpSpLocks noGrp="1" noUngrp="1" noRot="1" noMove="1" noResize="1"/>
          </p:cNvGrpSpPr>
          <p:nvPr userDrawn="1"/>
        </p:nvGrpSpPr>
        <p:grpSpPr>
          <a:xfrm>
            <a:off x="6353620" y="179733"/>
            <a:ext cx="10388155" cy="1440000"/>
            <a:chOff x="12937930" y="-36208"/>
            <a:chExt cx="10388155" cy="1440000"/>
          </a:xfrm>
        </p:grpSpPr>
        <p:cxnSp>
          <p:nvCxnSpPr>
            <p:cNvPr id="30" name="直線コネクタ 29">
              <a:extLst>
                <a:ext uri="{FF2B5EF4-FFF2-40B4-BE49-F238E27FC236}">
                  <a16:creationId xmlns:a16="http://schemas.microsoft.com/office/drawing/2014/main" id="{44D93243-1110-2F8E-95E4-9AC565C7C63F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13335988" y="1134448"/>
              <a:ext cx="900000" cy="0"/>
            </a:xfrm>
            <a:prstGeom prst="line">
              <a:avLst/>
            </a:prstGeom>
            <a:ln w="12700">
              <a:solidFill>
                <a:srgbClr val="00FF99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直線コネクタ 30">
              <a:extLst>
                <a:ext uri="{FF2B5EF4-FFF2-40B4-BE49-F238E27FC236}">
                  <a16:creationId xmlns:a16="http://schemas.microsoft.com/office/drawing/2014/main" id="{B545482B-622F-DA5C-441F-314DB623FE0F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13326432" y="797308"/>
              <a:ext cx="900000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線コネクタ 31">
              <a:extLst>
                <a:ext uri="{FF2B5EF4-FFF2-40B4-BE49-F238E27FC236}">
                  <a16:creationId xmlns:a16="http://schemas.microsoft.com/office/drawing/2014/main" id="{0F475BFD-546C-79B3-8AF6-7EEC422E7511}"/>
                </a:ext>
              </a:extLst>
            </p:cNvPr>
            <p:cNvCxnSpPr>
              <a:cxnSpLocks noGrp="1" noRot="1" noMove="1" noResize="1" noEditPoints="1" noAdjustHandles="1" noChangeArrowheads="1" noChangeShapeType="1"/>
            </p:cNvCxnSpPr>
            <p:nvPr/>
          </p:nvCxnSpPr>
          <p:spPr>
            <a:xfrm>
              <a:off x="13335988" y="483028"/>
              <a:ext cx="900000" cy="0"/>
            </a:xfrm>
            <a:prstGeom prst="line">
              <a:avLst/>
            </a:prstGeom>
            <a:ln w="12700">
              <a:solidFill>
                <a:srgbClr val="FF0066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テキスト ボックス 32">
              <a:extLst>
                <a:ext uri="{FF2B5EF4-FFF2-40B4-BE49-F238E27FC236}">
                  <a16:creationId xmlns:a16="http://schemas.microsoft.com/office/drawing/2014/main" id="{9F494485-6476-4425-8FEE-D50D8264DAA4}"/>
                </a:ext>
              </a:extLst>
            </p:cNvPr>
            <p:cNvSpPr txBox="1"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937930" y="336482"/>
              <a:ext cx="10388155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000" b="1" dirty="0">
                  <a:solidFill>
                    <a:srgbClr val="FF0066"/>
                  </a:solidFill>
                </a:rPr>
                <a:t>●　　　　ピンク色</a:t>
              </a:r>
              <a:r>
                <a:rPr kumimoji="1" lang="ja-JP" altLang="en-US" sz="2000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の線・・・切れてはいけない文字や絵柄を入れる範囲</a:t>
              </a:r>
              <a:endParaRPr kumimoji="1" lang="en-US" altLang="ja-JP" sz="2000" b="1" dirty="0">
                <a:solidFill>
                  <a:schemeClr val="tx2">
                    <a:lumMod val="90000"/>
                    <a:lumOff val="10000"/>
                  </a:schemeClr>
                </a:solidFill>
              </a:endParaRPr>
            </a:p>
            <a:p>
              <a:r>
                <a:rPr kumimoji="1" lang="ja-JP" altLang="en-US" sz="2000" b="1" dirty="0"/>
                <a:t>●　　　　黒色</a:t>
              </a:r>
              <a:r>
                <a:rPr kumimoji="1" lang="ja-JP" altLang="en-US" sz="2000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の線・・・・・仕上がりの位置</a:t>
              </a:r>
              <a:endParaRPr kumimoji="1" lang="en-US" altLang="ja-JP" sz="2000" b="1" dirty="0">
                <a:solidFill>
                  <a:schemeClr val="tx2">
                    <a:lumMod val="90000"/>
                    <a:lumOff val="10000"/>
                  </a:schemeClr>
                </a:solidFill>
              </a:endParaRPr>
            </a:p>
            <a:p>
              <a:r>
                <a:rPr kumimoji="1" lang="ja-JP" altLang="en-US" sz="2000" b="1" dirty="0">
                  <a:solidFill>
                    <a:srgbClr val="00FF99"/>
                  </a:solidFill>
                </a:rPr>
                <a:t>●　　　　緑色</a:t>
              </a:r>
              <a:r>
                <a:rPr kumimoji="1" lang="ja-JP" altLang="en-US" sz="2000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の線・・・・・ぬりたし範囲</a:t>
              </a:r>
              <a:r>
                <a:rPr kumimoji="1" lang="ja-JP" altLang="en-US" b="1" dirty="0">
                  <a:solidFill>
                    <a:schemeClr val="tx2">
                      <a:lumMod val="90000"/>
                      <a:lumOff val="10000"/>
                    </a:schemeClr>
                  </a:solidFill>
                </a:rPr>
                <a:t>（背景や絵柄を端まで入れる場合はこの線まで）</a:t>
              </a:r>
              <a:endParaRPr kumimoji="1" lang="en-US" altLang="ja-JP" sz="2400" b="1" dirty="0">
                <a:solidFill>
                  <a:schemeClr val="tx2">
                    <a:lumMod val="90000"/>
                    <a:lumOff val="10000"/>
                  </a:schemeClr>
                </a:solidFill>
              </a:endParaRPr>
            </a:p>
          </p:txBody>
        </p:sp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E87E6C04-0886-98A8-C8C5-EECA08F5ED51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937931" y="-36208"/>
              <a:ext cx="10388154" cy="1440000"/>
            </a:xfrm>
            <a:prstGeom prst="rect">
              <a:avLst/>
            </a:prstGeom>
            <a:noFill/>
            <a:ln w="38100">
              <a:solidFill>
                <a:schemeClr val="tx2">
                  <a:lumMod val="75000"/>
                  <a:lumOff val="2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2" name="正方形/長方形 41">
              <a:extLst>
                <a:ext uri="{FF2B5EF4-FFF2-40B4-BE49-F238E27FC236}">
                  <a16:creationId xmlns:a16="http://schemas.microsoft.com/office/drawing/2014/main" id="{B78C7441-7241-2969-CF69-B6B54C9A1A31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937931" y="-36207"/>
              <a:ext cx="10388154" cy="347329"/>
            </a:xfrm>
            <a:prstGeom prst="rect">
              <a:avLst/>
            </a:prstGeom>
            <a:solidFill>
              <a:schemeClr val="tx2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horz" rtlCol="0" anchor="ctr"/>
            <a:lstStyle/>
            <a:p>
              <a:pPr algn="ctr"/>
              <a:r>
                <a:rPr kumimoji="1" lang="ja-JP" altLang="en-US" b="1" spc="250" dirty="0">
                  <a:solidFill>
                    <a:schemeClr val="bg1"/>
                  </a:solidFill>
                </a:rPr>
                <a:t>ガイド線に沿ってデザインを作成してください</a:t>
              </a:r>
              <a:endParaRPr kumimoji="1" lang="en-US" altLang="ja-JP" b="1" spc="250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38" name="ガイド線">
            <a:extLst>
              <a:ext uri="{FF2B5EF4-FFF2-40B4-BE49-F238E27FC236}">
                <a16:creationId xmlns:a16="http://schemas.microsoft.com/office/drawing/2014/main" id="{25817975-83D7-9236-C35C-189A07A4532D}"/>
              </a:ext>
            </a:extLst>
          </p:cNvPr>
          <p:cNvGrpSpPr>
            <a:grpSpLocks/>
          </p:cNvGrpSpPr>
          <p:nvPr userDrawn="1"/>
        </p:nvGrpSpPr>
        <p:grpSpPr>
          <a:xfrm>
            <a:off x="3005787" y="2231650"/>
            <a:ext cx="10908000" cy="15336000"/>
            <a:chOff x="3005787" y="2592012"/>
            <a:chExt cx="10908000" cy="15336000"/>
          </a:xfrm>
        </p:grpSpPr>
        <p:grpSp>
          <p:nvGrpSpPr>
            <p:cNvPr id="20" name="ガイド線">
              <a:extLst>
                <a:ext uri="{FF2B5EF4-FFF2-40B4-BE49-F238E27FC236}">
                  <a16:creationId xmlns:a16="http://schemas.microsoft.com/office/drawing/2014/main" id="{9D01BDA8-AC67-40D5-287A-280E901295B6}"/>
                </a:ext>
              </a:extLst>
            </p:cNvPr>
            <p:cNvGrpSpPr>
              <a:grpSpLocks/>
            </p:cNvGrpSpPr>
            <p:nvPr/>
          </p:nvGrpSpPr>
          <p:grpSpPr>
            <a:xfrm>
              <a:off x="3005787" y="2592012"/>
              <a:ext cx="10908000" cy="15336000"/>
              <a:chOff x="2105675" y="3023812"/>
              <a:chExt cx="10908000" cy="15336000"/>
            </a:xfrm>
          </p:grpSpPr>
          <p:sp>
            <p:nvSpPr>
              <p:cNvPr id="27" name="正方形/長方形 26">
                <a:extLst>
                  <a:ext uri="{FF2B5EF4-FFF2-40B4-BE49-F238E27FC236}">
                    <a16:creationId xmlns:a16="http://schemas.microsoft.com/office/drawing/2014/main" id="{6BDCE65C-0B61-5C08-E5D1-793696C346BA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2213675" y="3131812"/>
                <a:ext cx="10692000" cy="15120000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8" name="正方形/長方形 27">
                <a:extLst>
                  <a:ext uri="{FF2B5EF4-FFF2-40B4-BE49-F238E27FC236}">
                    <a16:creationId xmlns:a16="http://schemas.microsoft.com/office/drawing/2014/main" id="{DC2BCA91-08EA-1365-41E3-68C24DEAD7EA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2321675" y="3239812"/>
                <a:ext cx="10476000" cy="14904000"/>
              </a:xfrm>
              <a:prstGeom prst="rect">
                <a:avLst/>
              </a:prstGeom>
              <a:noFill/>
              <a:ln w="12700">
                <a:solidFill>
                  <a:srgbClr val="FF0066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正方形/長方形 39">
                <a:extLst>
                  <a:ext uri="{FF2B5EF4-FFF2-40B4-BE49-F238E27FC236}">
                    <a16:creationId xmlns:a16="http://schemas.microsoft.com/office/drawing/2014/main" id="{4B48692F-B069-ED51-B0F0-A8D42860DB80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2105675" y="3023812"/>
                <a:ext cx="10908000" cy="15336000"/>
              </a:xfrm>
              <a:prstGeom prst="rect">
                <a:avLst/>
              </a:prstGeom>
              <a:noFill/>
              <a:ln w="12700">
                <a:solidFill>
                  <a:srgbClr val="00FFCC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6" name="テキスト ボックス 35">
              <a:extLst>
                <a:ext uri="{FF2B5EF4-FFF2-40B4-BE49-F238E27FC236}">
                  <a16:creationId xmlns:a16="http://schemas.microsoft.com/office/drawing/2014/main" id="{2561A862-0736-6EE7-C989-41FD5878929D}"/>
                </a:ext>
              </a:extLst>
            </p:cNvPr>
            <p:cNvSpPr txBox="1">
              <a:spLocks/>
            </p:cNvSpPr>
            <p:nvPr/>
          </p:nvSpPr>
          <p:spPr>
            <a:xfrm>
              <a:off x="3113786" y="2820041"/>
              <a:ext cx="1069200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3600" b="1" dirty="0">
                  <a:solidFill>
                    <a:srgbClr val="C00000">
                      <a:alpha val="50000"/>
                    </a:srgbClr>
                  </a:solidFill>
                </a:rPr>
                <a:t>天</a:t>
              </a:r>
            </a:p>
          </p:txBody>
        </p:sp>
        <p:sp>
          <p:nvSpPr>
            <p:cNvPr id="37" name="テキスト ボックス 36">
              <a:extLst>
                <a:ext uri="{FF2B5EF4-FFF2-40B4-BE49-F238E27FC236}">
                  <a16:creationId xmlns:a16="http://schemas.microsoft.com/office/drawing/2014/main" id="{31E951C6-D02B-6576-F014-B26058C6E111}"/>
                </a:ext>
              </a:extLst>
            </p:cNvPr>
            <p:cNvSpPr txBox="1">
              <a:spLocks/>
            </p:cNvSpPr>
            <p:nvPr/>
          </p:nvSpPr>
          <p:spPr>
            <a:xfrm>
              <a:off x="3113786" y="17030139"/>
              <a:ext cx="1069200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3600" b="1" dirty="0">
                  <a:solidFill>
                    <a:srgbClr val="C00000">
                      <a:alpha val="50000"/>
                    </a:srgbClr>
                  </a:solidFill>
                </a:rPr>
                <a:t>地</a:t>
              </a:r>
            </a:p>
          </p:txBody>
        </p:sp>
      </p:grpSp>
      <p:grpSp>
        <p:nvGrpSpPr>
          <p:cNvPr id="7" name="トンボ">
            <a:extLst>
              <a:ext uri="{FF2B5EF4-FFF2-40B4-BE49-F238E27FC236}">
                <a16:creationId xmlns:a16="http://schemas.microsoft.com/office/drawing/2014/main" id="{F2396584-141B-BA5E-5C2F-214699AB2366}"/>
              </a:ext>
            </a:extLst>
          </p:cNvPr>
          <p:cNvGrpSpPr>
            <a:grpSpLocks noGrp="1" noUngrp="1" noRot="1" noMove="1" noResize="1"/>
          </p:cNvGrpSpPr>
          <p:nvPr userDrawn="1"/>
        </p:nvGrpSpPr>
        <p:grpSpPr>
          <a:xfrm>
            <a:off x="2681787" y="1907650"/>
            <a:ext cx="11556000" cy="15984000"/>
            <a:chOff x="1781675" y="2699812"/>
            <a:chExt cx="11556000" cy="15984000"/>
          </a:xfrm>
        </p:grpSpPr>
        <p:sp>
          <p:nvSpPr>
            <p:cNvPr id="8" name="L 字 7">
              <a:extLst>
                <a:ext uri="{FF2B5EF4-FFF2-40B4-BE49-F238E27FC236}">
                  <a16:creationId xmlns:a16="http://schemas.microsoft.com/office/drawing/2014/main" id="{27F6B2C7-70A1-4DB7-3226-A314F5CA869C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H="1">
              <a:off x="1781675" y="2699812"/>
              <a:ext cx="432000" cy="324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L 字 8">
              <a:extLst>
                <a:ext uri="{FF2B5EF4-FFF2-40B4-BE49-F238E27FC236}">
                  <a16:creationId xmlns:a16="http://schemas.microsoft.com/office/drawing/2014/main" id="{25741F03-A85B-C554-3077-E2216C303471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H="1">
              <a:off x="1781675" y="2699812"/>
              <a:ext cx="324000" cy="432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0" name="星: 4 pt 9">
              <a:extLst>
                <a:ext uri="{FF2B5EF4-FFF2-40B4-BE49-F238E27FC236}">
                  <a16:creationId xmlns:a16="http://schemas.microsoft.com/office/drawing/2014/main" id="{87E3202B-364D-743F-9D42-058DADBDD837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3013675" y="10241812"/>
              <a:ext cx="324000" cy="900000"/>
            </a:xfrm>
            <a:prstGeom prst="star4">
              <a:avLst>
                <a:gd name="adj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L 字 10">
              <a:extLst>
                <a:ext uri="{FF2B5EF4-FFF2-40B4-BE49-F238E27FC236}">
                  <a16:creationId xmlns:a16="http://schemas.microsoft.com/office/drawing/2014/main" id="{164716B4-C0A8-1D23-20D8-78097C9E7904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H="1" flipV="1">
              <a:off x="1781675" y="18359812"/>
              <a:ext cx="432000" cy="324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L 字 11">
              <a:extLst>
                <a:ext uri="{FF2B5EF4-FFF2-40B4-BE49-F238E27FC236}">
                  <a16:creationId xmlns:a16="http://schemas.microsoft.com/office/drawing/2014/main" id="{AA68DA95-C459-F77F-EDFA-9F88299B2B9E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H="1" flipV="1">
              <a:off x="1781675" y="18251812"/>
              <a:ext cx="324000" cy="432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L 字 12">
              <a:extLst>
                <a:ext uri="{FF2B5EF4-FFF2-40B4-BE49-F238E27FC236}">
                  <a16:creationId xmlns:a16="http://schemas.microsoft.com/office/drawing/2014/main" id="{26F9391B-919F-367D-255D-9B25A2D9E2CF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V="1">
              <a:off x="12905675" y="18359812"/>
              <a:ext cx="432000" cy="324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L 字 13">
              <a:extLst>
                <a:ext uri="{FF2B5EF4-FFF2-40B4-BE49-F238E27FC236}">
                  <a16:creationId xmlns:a16="http://schemas.microsoft.com/office/drawing/2014/main" id="{343D831E-1B20-25A4-82DD-6C80022FF138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flipV="1">
              <a:off x="13013675" y="18251812"/>
              <a:ext cx="324000" cy="432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L 字 14">
              <a:extLst>
                <a:ext uri="{FF2B5EF4-FFF2-40B4-BE49-F238E27FC236}">
                  <a16:creationId xmlns:a16="http://schemas.microsoft.com/office/drawing/2014/main" id="{5EC3FB00-30E7-159A-6A57-B03B21F95314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2905675" y="2699812"/>
              <a:ext cx="432000" cy="324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L 字 15">
              <a:extLst>
                <a:ext uri="{FF2B5EF4-FFF2-40B4-BE49-F238E27FC236}">
                  <a16:creationId xmlns:a16="http://schemas.microsoft.com/office/drawing/2014/main" id="{DACD28EC-7CF0-2B12-F6AD-D900DACCCF85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3013675" y="2699812"/>
              <a:ext cx="324000" cy="432000"/>
            </a:xfrm>
            <a:prstGeom prst="corner">
              <a:avLst>
                <a:gd name="adj1" fmla="val 0"/>
                <a:gd name="adj2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星: 4 pt 16">
              <a:extLst>
                <a:ext uri="{FF2B5EF4-FFF2-40B4-BE49-F238E27FC236}">
                  <a16:creationId xmlns:a16="http://schemas.microsoft.com/office/drawing/2014/main" id="{D63A447A-3BC6-69DD-AC06-606461F13AE5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>
              <a:off x="1781675" y="10241812"/>
              <a:ext cx="324000" cy="900000"/>
            </a:xfrm>
            <a:prstGeom prst="star4">
              <a:avLst>
                <a:gd name="adj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8" name="星: 4 pt 17">
              <a:extLst>
                <a:ext uri="{FF2B5EF4-FFF2-40B4-BE49-F238E27FC236}">
                  <a16:creationId xmlns:a16="http://schemas.microsoft.com/office/drawing/2014/main" id="{5C2F6E9C-6784-EB7E-09DC-8C76D9CEC6E3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rot="16200000">
              <a:off x="7397675" y="2411813"/>
              <a:ext cx="324000" cy="900000"/>
            </a:xfrm>
            <a:prstGeom prst="star4">
              <a:avLst>
                <a:gd name="adj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9" name="星: 4 pt 18">
              <a:extLst>
                <a:ext uri="{FF2B5EF4-FFF2-40B4-BE49-F238E27FC236}">
                  <a16:creationId xmlns:a16="http://schemas.microsoft.com/office/drawing/2014/main" id="{0D5C24A1-C066-E2C1-E438-DCB5C944C6E7}"/>
                </a:ext>
              </a:extLst>
            </p:cNvPr>
            <p:cNvSpPr>
              <a:spLocks noGrp="1" noRot="1" noMove="1" noResize="1" noEditPoints="1" noAdjustHandles="1" noChangeArrowheads="1" noChangeShapeType="1"/>
            </p:cNvSpPr>
            <p:nvPr/>
          </p:nvSpPr>
          <p:spPr>
            <a:xfrm rot="16200000">
              <a:off x="7397675" y="18071812"/>
              <a:ext cx="324000" cy="900000"/>
            </a:xfrm>
            <a:prstGeom prst="star4">
              <a:avLst>
                <a:gd name="adj" fmla="val 0"/>
              </a:avLst>
            </a:prstGeom>
            <a:noFill/>
            <a:ln w="12700">
              <a:solidFill>
                <a:srgbClr val="172C5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663079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</p:sldLayoutIdLst>
  <p:txStyles>
    <p:titleStyle>
      <a:lvl1pPr algn="l" defTabSz="1691914" rtl="0" eaLnBrk="1" latinLnBrk="0" hangingPunct="1">
        <a:lnSpc>
          <a:spcPct val="90000"/>
        </a:lnSpc>
        <a:spcBef>
          <a:spcPct val="0"/>
        </a:spcBef>
        <a:buNone/>
        <a:defRPr kumimoji="1" sz="81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2979" indent="-422979" algn="l" defTabSz="1691914" rtl="0" eaLnBrk="1" latinLnBrk="0" hangingPunct="1">
        <a:lnSpc>
          <a:spcPct val="90000"/>
        </a:lnSpc>
        <a:spcBef>
          <a:spcPts val="1850"/>
        </a:spcBef>
        <a:buFont typeface="Arial" panose="020B0604020202020204" pitchFamily="34" charset="0"/>
        <a:buChar char="•"/>
        <a:defRPr kumimoji="1" sz="5181" kern="1200">
          <a:solidFill>
            <a:schemeClr val="tx1"/>
          </a:solidFill>
          <a:latin typeface="+mn-lt"/>
          <a:ea typeface="+mn-ea"/>
          <a:cs typeface="+mn-cs"/>
        </a:defRPr>
      </a:lvl1pPr>
      <a:lvl2pPr marL="1268936" indent="-422979" algn="l" defTabSz="1691914" rtl="0" eaLnBrk="1" latinLnBrk="0" hangingPunct="1">
        <a:lnSpc>
          <a:spcPct val="90000"/>
        </a:lnSpc>
        <a:spcBef>
          <a:spcPts val="925"/>
        </a:spcBef>
        <a:buFont typeface="Arial" panose="020B0604020202020204" pitchFamily="34" charset="0"/>
        <a:buChar char="•"/>
        <a:defRPr kumimoji="1" sz="4441" kern="1200">
          <a:solidFill>
            <a:schemeClr val="tx1"/>
          </a:solidFill>
          <a:latin typeface="+mn-lt"/>
          <a:ea typeface="+mn-ea"/>
          <a:cs typeface="+mn-cs"/>
        </a:defRPr>
      </a:lvl2pPr>
      <a:lvl3pPr marL="2114893" indent="-422979" algn="l" defTabSz="1691914" rtl="0" eaLnBrk="1" latinLnBrk="0" hangingPunct="1">
        <a:lnSpc>
          <a:spcPct val="90000"/>
        </a:lnSpc>
        <a:spcBef>
          <a:spcPts val="925"/>
        </a:spcBef>
        <a:buFont typeface="Arial" panose="020B0604020202020204" pitchFamily="34" charset="0"/>
        <a:buChar char="•"/>
        <a:defRPr kumimoji="1" sz="3701" kern="1200">
          <a:solidFill>
            <a:schemeClr val="tx1"/>
          </a:solidFill>
          <a:latin typeface="+mn-lt"/>
          <a:ea typeface="+mn-ea"/>
          <a:cs typeface="+mn-cs"/>
        </a:defRPr>
      </a:lvl3pPr>
      <a:lvl4pPr marL="2960850" indent="-422979" algn="l" defTabSz="1691914" rtl="0" eaLnBrk="1" latinLnBrk="0" hangingPunct="1">
        <a:lnSpc>
          <a:spcPct val="90000"/>
        </a:lnSpc>
        <a:spcBef>
          <a:spcPts val="925"/>
        </a:spcBef>
        <a:buFont typeface="Arial" panose="020B0604020202020204" pitchFamily="34" charset="0"/>
        <a:buChar char="•"/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4pPr>
      <a:lvl5pPr marL="3806807" indent="-422979" algn="l" defTabSz="1691914" rtl="0" eaLnBrk="1" latinLnBrk="0" hangingPunct="1">
        <a:lnSpc>
          <a:spcPct val="90000"/>
        </a:lnSpc>
        <a:spcBef>
          <a:spcPts val="925"/>
        </a:spcBef>
        <a:buFont typeface="Arial" panose="020B0604020202020204" pitchFamily="34" charset="0"/>
        <a:buChar char="•"/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5pPr>
      <a:lvl6pPr marL="4652764" indent="-422979" algn="l" defTabSz="1691914" rtl="0" eaLnBrk="1" latinLnBrk="0" hangingPunct="1">
        <a:lnSpc>
          <a:spcPct val="90000"/>
        </a:lnSpc>
        <a:spcBef>
          <a:spcPts val="925"/>
        </a:spcBef>
        <a:buFont typeface="Arial" panose="020B0604020202020204" pitchFamily="34" charset="0"/>
        <a:buChar char="•"/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6pPr>
      <a:lvl7pPr marL="5498722" indent="-422979" algn="l" defTabSz="1691914" rtl="0" eaLnBrk="1" latinLnBrk="0" hangingPunct="1">
        <a:lnSpc>
          <a:spcPct val="90000"/>
        </a:lnSpc>
        <a:spcBef>
          <a:spcPts val="925"/>
        </a:spcBef>
        <a:buFont typeface="Arial" panose="020B0604020202020204" pitchFamily="34" charset="0"/>
        <a:buChar char="•"/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7pPr>
      <a:lvl8pPr marL="6344679" indent="-422979" algn="l" defTabSz="1691914" rtl="0" eaLnBrk="1" latinLnBrk="0" hangingPunct="1">
        <a:lnSpc>
          <a:spcPct val="90000"/>
        </a:lnSpc>
        <a:spcBef>
          <a:spcPts val="925"/>
        </a:spcBef>
        <a:buFont typeface="Arial" panose="020B0604020202020204" pitchFamily="34" charset="0"/>
        <a:buChar char="•"/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8pPr>
      <a:lvl9pPr marL="7190636" indent="-422979" algn="l" defTabSz="1691914" rtl="0" eaLnBrk="1" latinLnBrk="0" hangingPunct="1">
        <a:lnSpc>
          <a:spcPct val="90000"/>
        </a:lnSpc>
        <a:spcBef>
          <a:spcPts val="925"/>
        </a:spcBef>
        <a:buFont typeface="Arial" panose="020B0604020202020204" pitchFamily="34" charset="0"/>
        <a:buChar char="•"/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691914" rtl="0" eaLnBrk="1" latinLnBrk="0" hangingPunct="1"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1pPr>
      <a:lvl2pPr marL="845957" algn="l" defTabSz="1691914" rtl="0" eaLnBrk="1" latinLnBrk="0" hangingPunct="1"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2pPr>
      <a:lvl3pPr marL="1691914" algn="l" defTabSz="1691914" rtl="0" eaLnBrk="1" latinLnBrk="0" hangingPunct="1"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3pPr>
      <a:lvl4pPr marL="2537871" algn="l" defTabSz="1691914" rtl="0" eaLnBrk="1" latinLnBrk="0" hangingPunct="1"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4pPr>
      <a:lvl5pPr marL="3383829" algn="l" defTabSz="1691914" rtl="0" eaLnBrk="1" latinLnBrk="0" hangingPunct="1"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5pPr>
      <a:lvl6pPr marL="4229786" algn="l" defTabSz="1691914" rtl="0" eaLnBrk="1" latinLnBrk="0" hangingPunct="1"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6pPr>
      <a:lvl7pPr marL="5075743" algn="l" defTabSz="1691914" rtl="0" eaLnBrk="1" latinLnBrk="0" hangingPunct="1"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7pPr>
      <a:lvl8pPr marL="5921700" algn="l" defTabSz="1691914" rtl="0" eaLnBrk="1" latinLnBrk="0" hangingPunct="1"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8pPr>
      <a:lvl9pPr marL="6767657" algn="l" defTabSz="1691914" rtl="0" eaLnBrk="1" latinLnBrk="0" hangingPunct="1">
        <a:defRPr kumimoji="1" sz="33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6236" userDrawn="1">
          <p15:clr>
            <a:srgbClr val="F26B43"/>
          </p15:clr>
        </p15:guide>
        <p15:guide id="2" pos="532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240020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テーマ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BIZ UDPゴシック</vt:lpstr>
      <vt:lpstr>Aptos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美津雄 田村</dc:creator>
  <cp:lastModifiedBy>美津雄 田村</cp:lastModifiedBy>
  <cp:revision>5</cp:revision>
  <dcterms:created xsi:type="dcterms:W3CDTF">2025-11-04T02:38:02Z</dcterms:created>
  <dcterms:modified xsi:type="dcterms:W3CDTF">2025-11-10T05:33:30Z</dcterms:modified>
</cp:coreProperties>
</file>

<file path=docProps/thumbnail.jpeg>
</file>